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29.png" ContentType="image/png"/>
  <Override PartName="/ppt/media/image10.png" ContentType="image/png"/>
  <Override PartName="/ppt/media/image5.png" ContentType="image/png"/>
  <Override PartName="/ppt/media/image28.png" ContentType="image/png"/>
  <Override PartName="/ppt/media/image4.png" ContentType="image/png"/>
  <Override PartName="/ppt/media/image27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4.xml" ContentType="application/vnd.openxmlformats-officedocument.presentationml.slide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16.xml.rels" ContentType="application/vnd.openxmlformats-package.relationships+xml"/>
  <Override PartName="/ppt/slides/_rels/slide32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21.xml.rels" ContentType="application/vnd.openxmlformats-package.relationships+xml"/>
  <Override PartName="/ppt/slides/_rels/slide8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7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7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22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_rels/slide23.xml.rels" ContentType="application/vnd.openxmlformats-package.relationships+xml"/>
  <Override PartName="/ppt/slides/slide30.xml" ContentType="application/vnd.openxmlformats-officedocument.presentationml.slide+xml"/>
  <Override PartName="/ppt/slides/slide5.xml" ContentType="application/vnd.openxmlformats-officedocument.presentationml.slide+xml"/>
  <Override PartName="/ppt/slides/slide31.xml" ContentType="application/vnd.openxmlformats-officedocument.presentationml.slide+xml"/>
  <Override PartName="/ppt/slides/slide6.xml" ContentType="application/vnd.openxmlformats-officedocument.presentationml.slide+xml"/>
  <Override PartName="/ppt/slides/slide32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3B2BFE-9EE4-4024-B90C-0DAC6A297F3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5928671-E96D-4663-ABA5-AAD569A51AF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DB2F76F-0AEC-4984-B7EE-81131AF5550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CFBBA4A-E0B1-475F-8E28-EA71B58FFF6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504F5A8-7556-4985-8356-A87784A99E0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BF04B2-A7BF-4535-B986-4F8E607498B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B6E22FE-1DFD-4F0D-93E8-C8D04F6497E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B3F2C2C-688D-4361-86B5-0EEC1CA4D0F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E30A375-7FBD-4B37-82D1-FA4960480AC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365170B-67AC-4E1C-9919-8F3E3B00194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9F02537-7B76-4CA1-BF60-0EDCE901DFF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91E5C97-2BE8-4853-84D0-F92042534EE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9800" cy="26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0920" cy="26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8EFDDC8-FBCC-4C7D-8A99-6E230F4121E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31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0920" cy="26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image" Target="../media/image29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440" cy="513720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3040" cy="26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5120" cy="28512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9560" cy="202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440" cy="5137200"/>
          </a:xfrm>
          <a:prstGeom prst="rect">
            <a:avLst/>
          </a:prstGeom>
          <a:ln w="0">
            <a:noFill/>
          </a:ln>
        </p:spPr>
      </p:pic>
      <p:sp>
        <p:nvSpPr>
          <p:cNvPr id="160" name="Прямоугольник 5"/>
          <p:cNvSpPr/>
          <p:nvPr/>
        </p:nvSpPr>
        <p:spPr>
          <a:xfrm>
            <a:off x="1640880" y="4588920"/>
            <a:ext cx="2993040" cy="26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61" name="Изображение 40"/>
          <p:cNvSpPr/>
          <p:nvPr/>
        </p:nvSpPr>
        <p:spPr>
          <a:xfrm>
            <a:off x="867240" y="3587040"/>
            <a:ext cx="250920" cy="25092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2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3400" cy="1127520"/>
          </a:xfrm>
          <a:prstGeom prst="rect">
            <a:avLst/>
          </a:prstGeom>
          <a:ln w="0">
            <a:noFill/>
          </a:ln>
        </p:spPr>
      </p:pic>
      <p:sp>
        <p:nvSpPr>
          <p:cNvPr id="163" name=""/>
          <p:cNvSpPr/>
          <p:nvPr/>
        </p:nvSpPr>
        <p:spPr>
          <a:xfrm>
            <a:off x="466200" y="1728360"/>
            <a:ext cx="4733640" cy="102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1422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2024-08-28T09:40:46Z</dcterms:modified>
  <cp:revision>43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